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05B"/>
    <a:srgbClr val="B39944"/>
    <a:srgbClr val="B69D47"/>
    <a:srgbClr val="DFC36A"/>
    <a:srgbClr val="BA9F4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4A9C-E6AC-495E-A740-5A841966E6DF}" type="datetimeFigureOut">
              <a:rPr lang="tr-TR" smtClean="0"/>
              <a:t>13.10.2021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0CD-E19F-48B0-A0DF-F7E3505C1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49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4A9C-E6AC-495E-A740-5A841966E6DF}" type="datetimeFigureOut">
              <a:rPr lang="tr-TR" smtClean="0"/>
              <a:t>13.10.2021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0CD-E19F-48B0-A0DF-F7E3505C1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24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4A9C-E6AC-495E-A740-5A841966E6DF}" type="datetimeFigureOut">
              <a:rPr lang="tr-TR" smtClean="0"/>
              <a:t>13.10.2021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0CD-E19F-48B0-A0DF-F7E3505C1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27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4A9C-E6AC-495E-A740-5A841966E6DF}" type="datetimeFigureOut">
              <a:rPr lang="tr-TR" smtClean="0"/>
              <a:t>13.10.2021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0CD-E19F-48B0-A0DF-F7E3505C1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96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4A9C-E6AC-495E-A740-5A841966E6DF}" type="datetimeFigureOut">
              <a:rPr lang="tr-TR" smtClean="0"/>
              <a:t>13.10.2021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0CD-E19F-48B0-A0DF-F7E3505C1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988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4A9C-E6AC-495E-A740-5A841966E6DF}" type="datetimeFigureOut">
              <a:rPr lang="tr-TR" smtClean="0"/>
              <a:t>13.10.2021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0CD-E19F-48B0-A0DF-F7E3505C1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90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4A9C-E6AC-495E-A740-5A841966E6DF}" type="datetimeFigureOut">
              <a:rPr lang="tr-TR" smtClean="0"/>
              <a:t>13.10.2021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0CD-E19F-48B0-A0DF-F7E3505C1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03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4A9C-E6AC-495E-A740-5A841966E6DF}" type="datetimeFigureOut">
              <a:rPr lang="tr-TR" smtClean="0"/>
              <a:t>13.10.2021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0CD-E19F-48B0-A0DF-F7E3505C1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24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4A9C-E6AC-495E-A740-5A841966E6DF}" type="datetimeFigureOut">
              <a:rPr lang="tr-TR" smtClean="0"/>
              <a:t>13.10.2021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0CD-E19F-48B0-A0DF-F7E3505C1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7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4A9C-E6AC-495E-A740-5A841966E6DF}" type="datetimeFigureOut">
              <a:rPr lang="tr-TR" smtClean="0"/>
              <a:t>13.10.2021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0CD-E19F-48B0-A0DF-F7E3505C1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42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4A9C-E6AC-495E-A740-5A841966E6DF}" type="datetimeFigureOut">
              <a:rPr lang="tr-TR" smtClean="0"/>
              <a:t>13.10.2021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A0CD-E19F-48B0-A0DF-F7E3505C1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71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4A9C-E6AC-495E-A740-5A841966E6DF}" type="datetimeFigureOut">
              <a:rPr lang="tr-TR" smtClean="0"/>
              <a:t>13.10.2021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3A0CD-E19F-48B0-A0DF-F7E3505C1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65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6434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BF4838C-0D5C-4E32-9FCE-F38FD82F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" y="84213"/>
            <a:ext cx="8967860" cy="447101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86" y="5373305"/>
            <a:ext cx="458541" cy="458541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7009617" y="5376605"/>
            <a:ext cx="14446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b="1" dirty="0">
                <a:latin typeface="Montserrat Medium" panose="00000600000000000000" pitchFamily="2" charset="-94"/>
              </a:rPr>
              <a:t>Devlet Mahallesi</a:t>
            </a:r>
          </a:p>
          <a:p>
            <a:pPr algn="r"/>
            <a:r>
              <a:rPr lang="tr-TR" sz="1100" dirty="0">
                <a:latin typeface="Montserrat Medium" panose="00000600000000000000" pitchFamily="2" charset="-94"/>
              </a:rPr>
              <a:t>Eryaman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50" y="5753398"/>
            <a:ext cx="3352904" cy="920004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4976" y="5611311"/>
            <a:ext cx="4941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000" dirty="0">
                <a:latin typeface="Montserrat Medium" panose="00000600000000000000" pitchFamily="2" charset="-94"/>
              </a:rPr>
              <a:t>Konutumuz Devlet Mahallesinde bulunmakta ve Net 51 m2 kullanım alanına  sahiptir.  Doğu cephe toplu taşım, okul, </a:t>
            </a:r>
            <a:r>
              <a:rPr lang="tr-TR" sz="1000" dirty="0" err="1">
                <a:latin typeface="Montserrat Medium" panose="00000600000000000000" pitchFamily="2" charset="-94"/>
              </a:rPr>
              <a:t>avm</a:t>
            </a:r>
            <a:r>
              <a:rPr lang="tr-TR" sz="1000" dirty="0">
                <a:latin typeface="Montserrat Medium" panose="00000600000000000000" pitchFamily="2" charset="-94"/>
              </a:rPr>
              <a:t> (</a:t>
            </a:r>
            <a:r>
              <a:rPr lang="tr-TR" sz="1000" dirty="0" err="1">
                <a:latin typeface="Montserrat Medium" panose="00000600000000000000" pitchFamily="2" charset="-94"/>
              </a:rPr>
              <a:t>Metromall</a:t>
            </a:r>
            <a:r>
              <a:rPr lang="tr-TR" sz="1000" dirty="0">
                <a:latin typeface="Montserrat Medium" panose="00000600000000000000" pitchFamily="2" charset="-94"/>
              </a:rPr>
              <a:t>) gibi sosyal donatılara yakın konumda yer almaktadır.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4" y="6441256"/>
            <a:ext cx="280896" cy="28089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>
          <a:xfrm>
            <a:off x="2263003" y="6437111"/>
            <a:ext cx="356065" cy="342151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528701" y="6432464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latin typeface="Montserrat Medium" panose="00000600000000000000" pitchFamily="2" charset="-94"/>
              </a:rPr>
              <a:t>0 (312) 282 60 26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2554994" y="6445904"/>
            <a:ext cx="166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latin typeface="Montserrat Medium" panose="00000600000000000000" pitchFamily="2" charset="-94"/>
              </a:rPr>
              <a:t>eniscoskun.com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79" y="4166566"/>
            <a:ext cx="2879002" cy="781223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6004017" y="4282646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-94"/>
              </a:rPr>
              <a:t>495.000 TL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" y="3630875"/>
            <a:ext cx="2400300" cy="192551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3630875"/>
            <a:ext cx="2400300" cy="1925515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F85CA544-2170-4AE6-96C1-FCD2F8A603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33" y="3753315"/>
            <a:ext cx="2234706" cy="1690190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45C0A7F0-259D-402E-9377-0A8F4784C1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6" y="3752119"/>
            <a:ext cx="2233008" cy="169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29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46</Words>
  <Application>Microsoft Office PowerPoint</Application>
  <PresentationFormat>Ekran Gösterisi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 Black</vt:lpstr>
      <vt:lpstr>Montserrat Medium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pc3</cp:lastModifiedBy>
  <cp:revision>9</cp:revision>
  <dcterms:created xsi:type="dcterms:W3CDTF">2021-07-11T08:55:37Z</dcterms:created>
  <dcterms:modified xsi:type="dcterms:W3CDTF">2021-10-13T06:56:34Z</dcterms:modified>
</cp:coreProperties>
</file>